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6C584439-3E5E-4AF4-938E-DC1F7A381392}">
          <p14:sldIdLst>
            <p14:sldId id="256"/>
            <p14:sldId id="257"/>
            <p14:sldId id="259"/>
            <p14:sldId id="260"/>
            <p14:sldId id="261"/>
            <p14:sldId id="265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2" autoAdjust="0"/>
    <p:restoredTop sz="80510" autoAdjust="0"/>
  </p:normalViewPr>
  <p:slideViewPr>
    <p:cSldViewPr snapToGrid="0">
      <p:cViewPr varScale="1">
        <p:scale>
          <a:sx n="53" d="100"/>
          <a:sy n="53" d="100"/>
        </p:scale>
        <p:origin x="117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D0994A-5E37-4546-BB42-AAD47A8E9855}" type="datetimeFigureOut">
              <a:rPr lang="zh-TW" altLang="en-US" smtClean="0"/>
              <a:t>2017/3/2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F44DCD-13A6-490B-A730-D9E881CDB44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33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B </a:t>
            </a:r>
            <a:r>
              <a:rPr lang="zh-TW" altLang="en-US" smtClean="0"/>
              <a:t>身體功能，第一章總體心智功能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44DCD-13A6-490B-A730-D9E881CDB44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4485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後面提到細項分類，會更清楚這部分所包含的意思。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44DCD-13A6-490B-A730-D9E881CDB443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1668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TW" altLang="en-US" dirty="0" smtClean="0"/>
              <a:t>時間定向，指的就是知道今天是哪一天，或是知道現在是民國幾年，今天幾月幾日之類的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zh-TW" altLang="en-US" dirty="0" smtClean="0"/>
              <a:t>地點定向，知道自己住在哪裡，知道現在自己在長庚大學早期療育研究所的教室，住在台灣等等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44DCD-13A6-490B-A730-D9E881CDB443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6681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TW" altLang="en-US" dirty="0" smtClean="0"/>
              <a:t>人物定向，往下看到細項分類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zh-TW" altLang="en-US" dirty="0" smtClean="0"/>
              <a:t>自我定向，知道自己現在是位學生，是誰的小孩，或是是一位治療師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zh-TW" altLang="en-US" dirty="0" smtClean="0"/>
              <a:t>他人定向，知道靄雯老師是我們的上課老師，知道誰誰誰是自己的媽媽</a:t>
            </a:r>
            <a:endParaRPr lang="en-US" altLang="zh-TW" dirty="0" smtClean="0"/>
          </a:p>
          <a:p>
            <a:pPr marL="228600" indent="-228600">
              <a:buAutoNum type="arabicPeriod"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44DCD-13A6-490B-A730-D9E881CDB443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51503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TW" altLang="en-US" dirty="0" smtClean="0"/>
              <a:t>物體定向，知道那個東西是甚麼，或是桌子長甚麼樣子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zh-TW" altLang="en-US" dirty="0" smtClean="0"/>
              <a:t>空間定向，知道自己身體在空間中的位置，像是 知道自己現在的手在哪裡，在桌子上面等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44DCD-13A6-490B-A730-D9E881CDB443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26097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謝謝大家</a:t>
            </a:r>
            <a:r>
              <a:rPr lang="en-US" altLang="zh-TW" smtClean="0"/>
              <a:t>^^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44DCD-13A6-490B-A730-D9E881CDB443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9976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rtlCol="0" anchor="b">
            <a:normAutofit/>
          </a:bodyPr>
          <a:lstStyle>
            <a:lvl1pPr algn="l" rtl="0">
              <a:lnSpc>
                <a:spcPct val="80000"/>
              </a:lnSpc>
              <a:defRPr sz="6600"/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zh-TW" altLang="en-US" noProof="0" smtClean="0"/>
              <a:t>按一下以編輯母片副標題樣式</a:t>
            </a:r>
            <a:endParaRPr lang="zh-TW" altLang="en-US" noProof="0" dirty="0"/>
          </a:p>
        </p:txBody>
      </p:sp>
      <p:sp>
        <p:nvSpPr>
          <p:cNvPr id="8" name="日期預留位置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431ED53-DC1C-4A5A-8E09-365DFD30F21C}" type="datetimeFigureOut">
              <a:rPr lang="zh-TW" altLang="en-US" smtClean="0"/>
              <a:t>2017/3/2</a:t>
            </a:fld>
            <a:endParaRPr lang="zh-TW" altLang="en-US"/>
          </a:p>
        </p:txBody>
      </p:sp>
      <p:sp>
        <p:nvSpPr>
          <p:cNvPr id="9" name="頁尾預留位置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10" name="投影片編號預留位置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D74A4EE3-E5F5-40F0-BC39-230CC5AFF5A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6195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zh-TW" altLang="en-US" smtClean="0"/>
              <a:t>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431ED53-DC1C-4A5A-8E09-365DFD30F21C}" type="datetimeFigureOut">
              <a:rPr lang="zh-TW" altLang="en-US" smtClean="0"/>
              <a:t>2017/3/2</a:t>
            </a:fld>
            <a:endParaRPr lang="zh-TW" altLang="en-US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D74A4EE3-E5F5-40F0-BC39-230CC5AFF5A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168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 rtlCol="0"/>
          <a:lstStyle/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 rtlCol="0"/>
          <a:lstStyle/>
          <a:p>
            <a:pPr lvl="0" rtl="0"/>
            <a:r>
              <a:rPr lang="zh-TW" altLang="en-US" smtClean="0"/>
              <a:t>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431ED53-DC1C-4A5A-8E09-365DFD30F21C}" type="datetimeFigureOut">
              <a:rPr lang="zh-TW" altLang="en-US" smtClean="0"/>
              <a:t>2017/3/2</a:t>
            </a:fld>
            <a:endParaRPr lang="zh-TW" altLang="en-US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D74A4EE3-E5F5-40F0-BC39-230CC5AFF5A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991956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zh-TW" altLang="en-US" smtClean="0"/>
              <a:t>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431ED53-DC1C-4A5A-8E09-365DFD30F21C}" type="datetimeFigureOut">
              <a:rPr lang="zh-TW" altLang="en-US" smtClean="0"/>
              <a:t>2017/3/2</a:t>
            </a:fld>
            <a:endParaRPr lang="zh-TW" altLang="en-US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D74A4EE3-E5F5-40F0-BC39-230CC5AFF5A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9521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rtlCol="0" anchor="b">
            <a:normAutofit/>
          </a:bodyPr>
          <a:lstStyle>
            <a:lvl1pPr algn="l" rtl="0">
              <a:defRPr sz="5200"/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431ED53-DC1C-4A5A-8E09-365DFD30F21C}" type="datetimeFigureOut">
              <a:rPr lang="zh-TW" altLang="en-US" smtClean="0"/>
              <a:t>2017/3/2</a:t>
            </a:fld>
            <a:endParaRPr lang="zh-TW" altLang="en-US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D74A4EE3-E5F5-40F0-BC39-230CC5AFF5A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7195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 rtlCol="0"/>
          <a:lstStyle/>
          <a:p>
            <a:pPr lvl="0" rtl="0"/>
            <a:r>
              <a:rPr lang="zh-TW" altLang="en-US" smtClean="0"/>
              <a:t>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 rtlCol="0"/>
          <a:lstStyle/>
          <a:p>
            <a:pPr lvl="0" rtl="0"/>
            <a:r>
              <a:rPr lang="zh-TW" altLang="en-US" smtClean="0"/>
              <a:t>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431ED53-DC1C-4A5A-8E09-365DFD30F21C}" type="datetimeFigureOut">
              <a:rPr lang="zh-TW" altLang="en-US" smtClean="0"/>
              <a:t>2017/3/2</a:t>
            </a:fld>
            <a:endParaRPr lang="zh-TW" altLang="en-US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D74A4EE3-E5F5-40F0-BC39-230CC5AFF5A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655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 rtl="0"/>
            <a:r>
              <a:rPr lang="zh-TW" altLang="en-US" smtClean="0"/>
              <a:t>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5" name="文字預留位置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預留位置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 rtl="0"/>
            <a:r>
              <a:rPr lang="zh-TW" altLang="en-US" smtClean="0"/>
              <a:t>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7" name="日期預留位置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2431ED53-DC1C-4A5A-8E09-365DFD30F21C}" type="datetimeFigureOut">
              <a:rPr lang="zh-TW" altLang="en-US" smtClean="0"/>
              <a:t>2017/3/2</a:t>
            </a:fld>
            <a:endParaRPr lang="zh-TW" altLang="en-US"/>
          </a:p>
        </p:txBody>
      </p:sp>
      <p:sp>
        <p:nvSpPr>
          <p:cNvPr id="8" name="頁尾預留位置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9" name="投影片編號預留位置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D74A4EE3-E5F5-40F0-BC39-230CC5AFF5A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3601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431ED53-DC1C-4A5A-8E09-365DFD30F21C}" type="datetimeFigureOut">
              <a:rPr lang="zh-TW" altLang="en-US" smtClean="0"/>
              <a:t>2017/3/2</a:t>
            </a:fld>
            <a:endParaRPr lang="zh-TW" altLang="en-US"/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D74A4EE3-E5F5-40F0-BC39-230CC5AFF5A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3381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預留位置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431ED53-DC1C-4A5A-8E09-365DFD30F21C}" type="datetimeFigureOut">
              <a:rPr lang="zh-TW" altLang="en-US" smtClean="0"/>
              <a:t>2017/3/2</a:t>
            </a:fld>
            <a:endParaRPr lang="zh-TW" altLang="en-US"/>
          </a:p>
        </p:txBody>
      </p:sp>
      <p:sp>
        <p:nvSpPr>
          <p:cNvPr id="3" name="頁尾預留位置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D74A4EE3-E5F5-40F0-BC39-230CC5AFF5A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3577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zh-TW" altLang="en-US" smtClean="0"/>
              <a:t>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431ED53-DC1C-4A5A-8E09-365DFD30F21C}" type="datetimeFigureOut">
              <a:rPr lang="zh-TW" altLang="en-US" smtClean="0"/>
              <a:t>2017/3/2</a:t>
            </a:fld>
            <a:endParaRPr lang="zh-TW" altLang="en-US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D74A4EE3-E5F5-40F0-BC39-230CC5AFF5A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6321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8" name="圓角矩形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圖片預留位置 2" descr="要新增影像的空白預留位置。按一下預留位置，然後選取您想要新增的影像。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 rtlCol="0">
            <a:normAutofit/>
          </a:bodyPr>
          <a:lstStyle>
            <a:lvl1pPr marL="0" indent="0" algn="ctr" rtl="0">
              <a:buNone/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zh-TW" altLang="en-US" smtClean="0"/>
              <a:t>按一下圖示以新增圖片</a:t>
            </a:r>
            <a:endParaRPr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2431ED53-DC1C-4A5A-8E09-365DFD30F21C}" type="datetimeFigureOut">
              <a:rPr lang="zh-TW" altLang="en-US" smtClean="0"/>
              <a:t>2017/3/2</a:t>
            </a:fld>
            <a:endParaRPr lang="zh-TW" altLang="en-US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D74A4EE3-E5F5-40F0-BC39-230CC5AFF5A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7194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預留位置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 dirty="0"/>
              <a:t>按一下以編輯母片文字樣式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2431ED53-DC1C-4A5A-8E09-365DFD30F21C}" type="datetimeFigureOut">
              <a:rPr lang="zh-TW" altLang="en-US" smtClean="0"/>
              <a:t>2017/3/2</a:t>
            </a:fld>
            <a:endParaRPr lang="zh-TW" altLang="en-US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100" b="1">
                <a:solidFill>
                  <a:srgbClr val="AB3C1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D74A4EE3-E5F5-40F0-BC39-230CC5AFF5A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9184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65213" y="849086"/>
            <a:ext cx="7922033" cy="2249620"/>
          </a:xfrm>
        </p:spPr>
        <p:txBody>
          <a:bodyPr/>
          <a:lstStyle/>
          <a:p>
            <a:r>
              <a:rPr lang="zh-TW" altLang="zh-TW" b="1" dirty="0"/>
              <a:t>國際功能分類之理論與</a:t>
            </a:r>
            <a:r>
              <a:rPr lang="zh-TW" altLang="zh-TW" b="1" dirty="0" smtClean="0"/>
              <a:t>實務</a:t>
            </a:r>
            <a:endParaRPr lang="zh-TW" altLang="en-US" sz="48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82780" y="3265558"/>
            <a:ext cx="7091361" cy="838200"/>
          </a:xfrm>
        </p:spPr>
        <p:txBody>
          <a:bodyPr>
            <a:normAutofit/>
          </a:bodyPr>
          <a:lstStyle/>
          <a:p>
            <a:r>
              <a:rPr lang="en-US" altLang="zh-TW" sz="3600" dirty="0" smtClean="0"/>
              <a:t>b114 </a:t>
            </a:r>
            <a:r>
              <a:rPr lang="zh-TW" altLang="en-US" sz="3600" dirty="0"/>
              <a:t>定向功能</a:t>
            </a:r>
            <a:endParaRPr lang="zh-TW" altLang="en-US" sz="32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1182779" y="5581411"/>
            <a:ext cx="55707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指導老師：黃靄雯 老師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報告學生：郭青荍 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M0512007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391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08213" y="548640"/>
            <a:ext cx="9372600" cy="956576"/>
          </a:xfrm>
        </p:spPr>
        <p:txBody>
          <a:bodyPr>
            <a:normAutofit/>
          </a:bodyPr>
          <a:lstStyle/>
          <a:p>
            <a:r>
              <a:rPr lang="zh-TW" altLang="en-US" sz="5400" dirty="0" smtClean="0"/>
              <a:t>定</a:t>
            </a:r>
            <a:r>
              <a:rPr lang="zh-TW" altLang="en-US" sz="5400" dirty="0"/>
              <a:t>義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08213" y="1897380"/>
            <a:ext cx="9372600" cy="3817620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知道並確定個人與物體、自我、他人、時間及個人周圍和空間關係的一般心智功能。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91361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08213" y="548640"/>
            <a:ext cx="9372600" cy="956576"/>
          </a:xfrm>
        </p:spPr>
        <p:txBody>
          <a:bodyPr>
            <a:normAutofit/>
          </a:bodyPr>
          <a:lstStyle/>
          <a:p>
            <a:r>
              <a:rPr lang="zh-TW" altLang="en-US" sz="5400" dirty="0" smtClean="0"/>
              <a:t>納入</a:t>
            </a:r>
            <a:endParaRPr lang="zh-TW" altLang="en-US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08213" y="1897380"/>
            <a:ext cx="9372600" cy="3817620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時間、空間、地點和人物定向功能</a:t>
            </a:r>
            <a:endParaRPr lang="en-US" altLang="zh-TW" sz="3200" dirty="0" smtClean="0"/>
          </a:p>
          <a:p>
            <a:r>
              <a:rPr lang="zh-TW" altLang="en-US" sz="3200" dirty="0" smtClean="0"/>
              <a:t>自我和</a:t>
            </a:r>
            <a:r>
              <a:rPr lang="zh-TW" altLang="en-US" sz="3200" dirty="0"/>
              <a:t>他</a:t>
            </a:r>
            <a:r>
              <a:rPr lang="zh-TW" altLang="en-US" sz="3200" dirty="0" smtClean="0"/>
              <a:t>人的定向</a:t>
            </a:r>
            <a:endParaRPr lang="en-US" altLang="zh-TW" sz="3200" dirty="0" smtClean="0"/>
          </a:p>
          <a:p>
            <a:r>
              <a:rPr lang="zh-TW" altLang="en-US" sz="3200" dirty="0" smtClean="0"/>
              <a:t>時間、地點和人物的失</a:t>
            </a:r>
            <a:r>
              <a:rPr lang="zh-TW" altLang="en-US" sz="3200" dirty="0"/>
              <a:t>向</a:t>
            </a:r>
            <a:endParaRPr lang="en-US" altLang="zh-TW" sz="3200" dirty="0" smtClean="0"/>
          </a:p>
        </p:txBody>
      </p:sp>
    </p:spTree>
    <p:extLst>
      <p:ext uri="{BB962C8B-B14F-4D97-AF65-F5344CB8AC3E}">
        <p14:creationId xmlns:p14="http://schemas.microsoft.com/office/powerpoint/2010/main" val="287239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08213" y="548640"/>
            <a:ext cx="9372600" cy="956576"/>
          </a:xfrm>
        </p:spPr>
        <p:txBody>
          <a:bodyPr>
            <a:normAutofit/>
          </a:bodyPr>
          <a:lstStyle/>
          <a:p>
            <a:r>
              <a:rPr lang="zh-TW" altLang="en-US" sz="5400" dirty="0" smtClean="0"/>
              <a:t>排</a:t>
            </a:r>
            <a:r>
              <a:rPr lang="zh-TW" altLang="en-US" sz="5400" dirty="0"/>
              <a:t>除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08213" y="1897380"/>
            <a:ext cx="9372600" cy="3817620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意識功能 </a:t>
            </a:r>
            <a:r>
              <a:rPr lang="en-US" altLang="zh-TW" sz="3200" dirty="0" smtClean="0"/>
              <a:t>( b110 )</a:t>
            </a:r>
          </a:p>
          <a:p>
            <a:r>
              <a:rPr lang="zh-TW" altLang="en-US" sz="3200" dirty="0" smtClean="0"/>
              <a:t>注意力功能 </a:t>
            </a:r>
            <a:r>
              <a:rPr lang="en-US" altLang="zh-TW" sz="3200" dirty="0" smtClean="0"/>
              <a:t>( b140 )</a:t>
            </a:r>
          </a:p>
          <a:p>
            <a:r>
              <a:rPr lang="zh-TW" altLang="en-US" sz="3200" dirty="0" smtClean="0"/>
              <a:t>記憶力功能 </a:t>
            </a:r>
            <a:r>
              <a:rPr lang="en-US" altLang="zh-TW" sz="3200" dirty="0" smtClean="0"/>
              <a:t>( b144 )</a:t>
            </a:r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36085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08213" y="548640"/>
            <a:ext cx="9372600" cy="956576"/>
          </a:xfrm>
        </p:spPr>
        <p:txBody>
          <a:bodyPr>
            <a:normAutofit/>
          </a:bodyPr>
          <a:lstStyle/>
          <a:p>
            <a:r>
              <a:rPr lang="zh-TW" altLang="en-US" sz="5400" dirty="0" smtClean="0"/>
              <a:t>詳細分類</a:t>
            </a:r>
            <a:endParaRPr lang="zh-TW" altLang="en-US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08213" y="1897380"/>
            <a:ext cx="9372600" cy="4480560"/>
          </a:xfrm>
        </p:spPr>
        <p:txBody>
          <a:bodyPr>
            <a:normAutofit/>
          </a:bodyPr>
          <a:lstStyle/>
          <a:p>
            <a:r>
              <a:rPr lang="en-US" altLang="zh-TW" sz="3200" dirty="0" smtClean="0"/>
              <a:t>b1140 </a:t>
            </a:r>
            <a:r>
              <a:rPr lang="zh-TW" altLang="en-US" sz="3200" dirty="0" smtClean="0"/>
              <a:t>時間定向</a:t>
            </a:r>
            <a:endParaRPr lang="en-US" altLang="zh-TW" sz="3200" dirty="0" smtClean="0"/>
          </a:p>
          <a:p>
            <a:pPr lvl="1"/>
            <a:r>
              <a:rPr lang="zh-TW" altLang="en-US" sz="2800" dirty="0" smtClean="0"/>
              <a:t>產生對今天、明天、昨天、日期、月和年察覺的心智功能。</a:t>
            </a:r>
            <a:endParaRPr lang="en-US" altLang="zh-TW" sz="2800" dirty="0" smtClean="0"/>
          </a:p>
          <a:p>
            <a:r>
              <a:rPr lang="en-US" altLang="zh-TW" sz="3200" dirty="0" smtClean="0"/>
              <a:t>b1141</a:t>
            </a:r>
            <a:r>
              <a:rPr lang="zh-TW" altLang="en-US" sz="3200" dirty="0" smtClean="0"/>
              <a:t> 地點定向</a:t>
            </a:r>
            <a:endParaRPr lang="en-US" altLang="zh-TW" sz="3200" dirty="0" smtClean="0"/>
          </a:p>
          <a:p>
            <a:pPr lvl="1"/>
            <a:r>
              <a:rPr lang="zh-TW" altLang="en-US" sz="2800" dirty="0" smtClean="0"/>
              <a:t>產生對個人位置，如個人周遭事物、個人市鎮或國家察覺的心智功能。</a:t>
            </a:r>
            <a:endParaRPr lang="en-US" altLang="zh-TW" sz="2800" dirty="0" smtClean="0"/>
          </a:p>
        </p:txBody>
      </p:sp>
    </p:spTree>
    <p:extLst>
      <p:ext uri="{BB962C8B-B14F-4D97-AF65-F5344CB8AC3E}">
        <p14:creationId xmlns:p14="http://schemas.microsoft.com/office/powerpoint/2010/main" val="373095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08213" y="548640"/>
            <a:ext cx="9372600" cy="956576"/>
          </a:xfrm>
        </p:spPr>
        <p:txBody>
          <a:bodyPr>
            <a:normAutofit/>
          </a:bodyPr>
          <a:lstStyle/>
          <a:p>
            <a:r>
              <a:rPr lang="zh-TW" altLang="en-US" sz="5400" dirty="0" smtClean="0"/>
              <a:t>詳細分類</a:t>
            </a:r>
            <a:endParaRPr lang="zh-TW" altLang="en-US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08213" y="1897380"/>
            <a:ext cx="9372600" cy="4480560"/>
          </a:xfrm>
        </p:spPr>
        <p:txBody>
          <a:bodyPr>
            <a:normAutofit/>
          </a:bodyPr>
          <a:lstStyle/>
          <a:p>
            <a:r>
              <a:rPr lang="en-US" altLang="zh-TW" sz="3200" dirty="0" smtClean="0"/>
              <a:t>b1142 </a:t>
            </a:r>
            <a:r>
              <a:rPr lang="zh-TW" altLang="en-US" sz="3200" dirty="0" smtClean="0"/>
              <a:t>人物定向</a:t>
            </a:r>
            <a:endParaRPr lang="en-US" altLang="zh-TW" sz="3200" dirty="0" smtClean="0"/>
          </a:p>
          <a:p>
            <a:pPr lvl="1"/>
            <a:r>
              <a:rPr lang="zh-TW" altLang="en-US" sz="2800" dirty="0" smtClean="0"/>
              <a:t>在周遭環境產生對個人自己身分和個體察覺的心智功能。</a:t>
            </a:r>
            <a:endParaRPr lang="en-US" altLang="zh-TW" sz="2600" dirty="0" smtClean="0"/>
          </a:p>
          <a:p>
            <a:pPr lvl="2"/>
            <a:r>
              <a:rPr lang="en-US" altLang="zh-TW" sz="2600" dirty="0" smtClean="0"/>
              <a:t>11420</a:t>
            </a:r>
            <a:r>
              <a:rPr lang="zh-TW" altLang="en-US" sz="2600" dirty="0" smtClean="0"/>
              <a:t> 自我定向</a:t>
            </a:r>
            <a:endParaRPr lang="en-US" altLang="zh-TW" sz="2600" dirty="0" smtClean="0"/>
          </a:p>
          <a:p>
            <a:pPr lvl="3"/>
            <a:r>
              <a:rPr lang="zh-TW" altLang="en-US" sz="2400" dirty="0" smtClean="0"/>
              <a:t>產生對個人自己身分察覺的心智功能。</a:t>
            </a:r>
            <a:endParaRPr lang="en-US" altLang="zh-TW" sz="2400" dirty="0" smtClean="0"/>
          </a:p>
          <a:p>
            <a:pPr lvl="2"/>
            <a:r>
              <a:rPr lang="en-US" altLang="zh-TW" sz="2600" dirty="0" smtClean="0"/>
              <a:t>11421</a:t>
            </a:r>
            <a:r>
              <a:rPr lang="zh-TW" altLang="en-US" sz="2600" dirty="0" smtClean="0"/>
              <a:t> 他人定向</a:t>
            </a:r>
            <a:endParaRPr lang="en-US" altLang="zh-TW" sz="2600" dirty="0" smtClean="0"/>
          </a:p>
          <a:p>
            <a:pPr lvl="3"/>
            <a:r>
              <a:rPr lang="zh-TW" altLang="en-US" sz="2400" dirty="0" smtClean="0"/>
              <a:t>在個人周遭環境產生對</a:t>
            </a:r>
            <a:r>
              <a:rPr lang="zh-TW" altLang="en-US" sz="2400" dirty="0"/>
              <a:t>其</a:t>
            </a:r>
            <a:r>
              <a:rPr lang="zh-TW" altLang="en-US" sz="2400" dirty="0" smtClean="0"/>
              <a:t>他個體身分察覺的</a:t>
            </a:r>
            <a:r>
              <a:rPr lang="zh-TW" altLang="en-US" sz="2400" dirty="0"/>
              <a:t>心智</a:t>
            </a:r>
            <a:r>
              <a:rPr lang="zh-TW" altLang="en-US" sz="2400" dirty="0" smtClean="0"/>
              <a:t>功能。</a:t>
            </a:r>
            <a:endParaRPr lang="en-US" altLang="zh-TW" sz="2400" dirty="0" smtClean="0"/>
          </a:p>
          <a:p>
            <a:pPr lvl="2"/>
            <a:r>
              <a:rPr lang="en-US" altLang="zh-TW" sz="2600" dirty="0" smtClean="0"/>
              <a:t>b11428 </a:t>
            </a:r>
            <a:r>
              <a:rPr lang="zh-TW" altLang="en-US" sz="2600" dirty="0" smtClean="0"/>
              <a:t>人物定向，其他特定者</a:t>
            </a:r>
            <a:endParaRPr lang="en-US" altLang="zh-TW" sz="2600" dirty="0" smtClean="0"/>
          </a:p>
          <a:p>
            <a:pPr lvl="2"/>
            <a:r>
              <a:rPr lang="en-US" altLang="zh-TW" sz="2600" dirty="0" smtClean="0"/>
              <a:t>b11429  </a:t>
            </a:r>
            <a:r>
              <a:rPr lang="zh-TW" altLang="en-US" sz="2600" dirty="0" smtClean="0"/>
              <a:t>人物定向，非特定者</a:t>
            </a:r>
            <a:endParaRPr lang="zh-TW" altLang="en-US" sz="2600" dirty="0"/>
          </a:p>
        </p:txBody>
      </p:sp>
    </p:spTree>
    <p:extLst>
      <p:ext uri="{BB962C8B-B14F-4D97-AF65-F5344CB8AC3E}">
        <p14:creationId xmlns:p14="http://schemas.microsoft.com/office/powerpoint/2010/main" val="81351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08213" y="548640"/>
            <a:ext cx="9372600" cy="956576"/>
          </a:xfrm>
        </p:spPr>
        <p:txBody>
          <a:bodyPr>
            <a:normAutofit/>
          </a:bodyPr>
          <a:lstStyle/>
          <a:p>
            <a:r>
              <a:rPr lang="zh-TW" altLang="en-US" sz="5400" dirty="0" smtClean="0"/>
              <a:t>詳細分類</a:t>
            </a:r>
            <a:endParaRPr lang="zh-TW" altLang="en-US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08213" y="1897380"/>
            <a:ext cx="9372600" cy="4480560"/>
          </a:xfrm>
        </p:spPr>
        <p:txBody>
          <a:bodyPr>
            <a:normAutofit/>
          </a:bodyPr>
          <a:lstStyle/>
          <a:p>
            <a:r>
              <a:rPr lang="en-US" altLang="zh-TW" sz="3200" dirty="0" smtClean="0"/>
              <a:t>b1143 </a:t>
            </a:r>
            <a:r>
              <a:rPr lang="zh-TW" altLang="en-US" sz="3200" dirty="0" smtClean="0"/>
              <a:t>物</a:t>
            </a:r>
            <a:r>
              <a:rPr lang="zh-TW" altLang="en-US" sz="3200" dirty="0"/>
              <a:t>體</a:t>
            </a:r>
            <a:r>
              <a:rPr lang="zh-TW" altLang="en-US" sz="3200" dirty="0" smtClean="0"/>
              <a:t>定向</a:t>
            </a:r>
            <a:endParaRPr lang="en-US" altLang="zh-TW" sz="3200" dirty="0" smtClean="0"/>
          </a:p>
          <a:p>
            <a:pPr lvl="1"/>
            <a:r>
              <a:rPr lang="zh-TW" altLang="en-US" sz="2800" dirty="0" smtClean="0"/>
              <a:t>產生對物體或物體外貌察覺的心智功能。</a:t>
            </a:r>
            <a:endParaRPr lang="en-US" altLang="zh-TW" sz="2800" dirty="0" smtClean="0"/>
          </a:p>
          <a:p>
            <a:r>
              <a:rPr lang="en-US" altLang="zh-TW" sz="3200" dirty="0" smtClean="0"/>
              <a:t>b1141</a:t>
            </a:r>
            <a:r>
              <a:rPr lang="zh-TW" altLang="en-US" sz="3200" dirty="0" smtClean="0"/>
              <a:t> 空間定向</a:t>
            </a:r>
            <a:endParaRPr lang="en-US" altLang="zh-TW" sz="3200" dirty="0" smtClean="0"/>
          </a:p>
          <a:p>
            <a:pPr lvl="1"/>
            <a:r>
              <a:rPr lang="zh-TW" altLang="en-US" sz="2800" dirty="0" smtClean="0"/>
              <a:t>產生對身體與周遭自然空間關係察覺的心智功能。</a:t>
            </a:r>
            <a:endParaRPr lang="en-US" altLang="zh-TW" sz="2800" dirty="0" smtClean="0"/>
          </a:p>
          <a:p>
            <a:r>
              <a:rPr lang="en-US" altLang="zh-TW" sz="3200" dirty="0" smtClean="0"/>
              <a:t>b1148 </a:t>
            </a:r>
            <a:r>
              <a:rPr lang="zh-TW" altLang="en-US" sz="3200" dirty="0" smtClean="0"/>
              <a:t>定向功能，其他特定者</a:t>
            </a:r>
            <a:endParaRPr lang="en-US" altLang="zh-TW" sz="3200" dirty="0" smtClean="0"/>
          </a:p>
          <a:p>
            <a:r>
              <a:rPr lang="en-US" altLang="zh-TW" sz="3200" dirty="0"/>
              <a:t>b</a:t>
            </a:r>
            <a:r>
              <a:rPr lang="en-US" altLang="zh-TW" sz="3200" dirty="0" smtClean="0"/>
              <a:t>1149</a:t>
            </a:r>
            <a:r>
              <a:rPr lang="zh-TW" altLang="en-US" sz="3200" dirty="0" smtClean="0"/>
              <a:t> 定向功能，未特定者</a:t>
            </a:r>
            <a:endParaRPr lang="en-US" altLang="zh-TW" sz="3200" dirty="0" smtClean="0"/>
          </a:p>
        </p:txBody>
      </p:sp>
    </p:spTree>
    <p:extLst>
      <p:ext uri="{BB962C8B-B14F-4D97-AF65-F5344CB8AC3E}">
        <p14:creationId xmlns:p14="http://schemas.microsoft.com/office/powerpoint/2010/main" val="152774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2194560" y="2508069"/>
            <a:ext cx="79160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 smtClean="0">
                <a:latin typeface="AR DECODE" panose="02000000000000000000" pitchFamily="2" charset="0"/>
              </a:rPr>
              <a:t>Thanks</a:t>
            </a:r>
            <a:endParaRPr lang="zh-TW" altLang="en-US" sz="9600" dirty="0">
              <a:latin typeface="AR DECOD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793265"/>
      </p:ext>
    </p:extLst>
  </p:cSld>
  <p:clrMapOvr>
    <a:masterClrMapping/>
  </p:clrMapOvr>
</p:sld>
</file>

<file path=ppt/theme/theme1.xml><?xml version="1.0" encoding="utf-8"?>
<a:theme xmlns:a="http://schemas.openxmlformats.org/drawingml/2006/main" name="兒童遊樂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9532239_TF03461883.potx" id="{3695179C-43BF-4D9E-8864-ABA95A1F4787}" vid="{287F8A78-20E1-4B79-BD19-FA60BDB2072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tf03461883</Template>
  <TotalTime>93</TotalTime>
  <Words>417</Words>
  <Application>Microsoft Office PowerPoint</Application>
  <PresentationFormat>寬螢幕</PresentationFormat>
  <Paragraphs>52</Paragraphs>
  <Slides>8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微軟正黑體</vt:lpstr>
      <vt:lpstr>新細明體</vt:lpstr>
      <vt:lpstr>AR DECODE</vt:lpstr>
      <vt:lpstr>Calibri</vt:lpstr>
      <vt:lpstr>Wingdings</vt:lpstr>
      <vt:lpstr>兒童遊樂 16X9</vt:lpstr>
      <vt:lpstr>國際功能分類之理論與實務</vt:lpstr>
      <vt:lpstr>定義</vt:lpstr>
      <vt:lpstr>納入</vt:lpstr>
      <vt:lpstr>排除</vt:lpstr>
      <vt:lpstr>詳細分類</vt:lpstr>
      <vt:lpstr>詳細分類</vt:lpstr>
      <vt:lpstr>詳細分類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Ching Chiau Kuo</dc:creator>
  <cp:lastModifiedBy>Chiau</cp:lastModifiedBy>
  <cp:revision>15</cp:revision>
  <dcterms:created xsi:type="dcterms:W3CDTF">2017-02-26T05:59:01Z</dcterms:created>
  <dcterms:modified xsi:type="dcterms:W3CDTF">2017-03-02T00:17:35Z</dcterms:modified>
</cp:coreProperties>
</file>